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2023-12-30T13:19:58Z</dcterms:modified>
  <cp:revision>21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